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2551"/>
  </p:normalViewPr>
  <p:slideViewPr>
    <p:cSldViewPr snapToGrid="0" snapToObjects="1">
      <p:cViewPr varScale="1">
        <p:scale>
          <a:sx n="76" d="100"/>
          <a:sy n="76" d="100"/>
        </p:scale>
        <p:origin x="216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42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47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06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248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614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2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49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0440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942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33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056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700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644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786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1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710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362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01F56B8-0407-4A47-B4CE-42FE2EA3BA21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67A4F98A-A2D3-3D48-925E-CF4D384EC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053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Baa-</a:t>
            </a:r>
            <a:r>
              <a:rPr lang="en-US" dirty="0" err="1" smtClean="0"/>
              <a:t>dumm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one stop shop for price comparison.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2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Conflict?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you know the item you’re looking for but don</a:t>
            </a:r>
            <a:r>
              <a:rPr lang="mr-IN" dirty="0" smtClean="0"/>
              <a:t>’</a:t>
            </a:r>
            <a:r>
              <a:rPr lang="en-US" dirty="0" smtClean="0"/>
              <a:t>t where to find it at the lowest price.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Finding the best price on items across multiple vendors.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400" y="2946400"/>
            <a:ext cx="39116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offer a user friendly filtering experience when shopping for specific items.</a:t>
            </a:r>
          </a:p>
          <a:p>
            <a:r>
              <a:rPr lang="en-US" dirty="0" smtClean="0"/>
              <a:t>In the future we will include more specific filtering options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57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emphasized on our design phase to make a cohesive concept of the product.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Identifying and prototyping hits to the API’s.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Designing HTML to present a professionally simple customer experience (with Google as our inspiration).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Implemented API results into neatly displayed result cards. </a:t>
            </a:r>
          </a:p>
        </p:txBody>
      </p:sp>
    </p:spTree>
    <p:extLst>
      <p:ext uri="{BB962C8B-B14F-4D97-AF65-F5344CB8AC3E}">
        <p14:creationId xmlns:p14="http://schemas.microsoft.com/office/powerpoint/2010/main" val="35074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Automation on scroll</a:t>
            </a:r>
          </a:p>
          <a:p>
            <a:r>
              <a:rPr lang="en-US" dirty="0" smtClean="0"/>
              <a:t>Anime</a:t>
            </a:r>
          </a:p>
          <a:p>
            <a:r>
              <a:rPr lang="en-US" dirty="0" smtClean="0"/>
              <a:t>MDB (Material Design Bootstrap)</a:t>
            </a:r>
          </a:p>
          <a:p>
            <a:r>
              <a:rPr lang="en-US" dirty="0" smtClean="0"/>
              <a:t>Popper</a:t>
            </a:r>
          </a:p>
          <a:p>
            <a:r>
              <a:rPr lang="en-US" dirty="0" err="1" smtClean="0"/>
              <a:t>Sourcetree</a:t>
            </a:r>
            <a:r>
              <a:rPr lang="en-US" dirty="0" smtClean="0"/>
              <a:t> (to whom it may concern)</a:t>
            </a:r>
          </a:p>
          <a:p>
            <a:r>
              <a:rPr lang="en-US" dirty="0" smtClean="0"/>
              <a:t>Google Hangouts (we’re proud of this one)</a:t>
            </a:r>
          </a:p>
          <a:p>
            <a:r>
              <a:rPr lang="en-US" sz="1200" dirty="0" smtClean="0"/>
              <a:t>Firebase</a:t>
            </a:r>
          </a:p>
          <a:p>
            <a:r>
              <a:rPr lang="en-US" sz="1200" dirty="0" smtClean="0"/>
              <a:t>Bootstrap</a:t>
            </a:r>
          </a:p>
          <a:p>
            <a:r>
              <a:rPr lang="en-US" sz="1200" dirty="0" err="1" smtClean="0"/>
              <a:t>Jquery</a:t>
            </a:r>
            <a:endParaRPr lang="en-US" sz="1200" dirty="0" smtClean="0"/>
          </a:p>
          <a:p>
            <a:r>
              <a:rPr lang="en-US" sz="800" dirty="0" smtClean="0"/>
              <a:t>Computers</a:t>
            </a:r>
          </a:p>
          <a:p>
            <a:r>
              <a:rPr lang="en-US" sz="800" dirty="0" smtClean="0"/>
              <a:t>Electricity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827249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Applause!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656" y="2660650"/>
            <a:ext cx="4445000" cy="3302000"/>
          </a:xfrm>
        </p:spPr>
      </p:pic>
    </p:spTree>
    <p:extLst>
      <p:ext uri="{BB962C8B-B14F-4D97-AF65-F5344CB8AC3E}">
        <p14:creationId xmlns:p14="http://schemas.microsoft.com/office/powerpoint/2010/main" val="826959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2865</TotalTime>
  <Words>152</Words>
  <Application>Microsoft Macintosh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Century Gothic</vt:lpstr>
      <vt:lpstr>Mangal</vt:lpstr>
      <vt:lpstr>Wingdings 3</vt:lpstr>
      <vt:lpstr>Arial</vt:lpstr>
      <vt:lpstr>Ion Boardroom</vt:lpstr>
      <vt:lpstr>Baa-dumm</vt:lpstr>
      <vt:lpstr>Conflict?</vt:lpstr>
      <vt:lpstr>Resolution</vt:lpstr>
      <vt:lpstr>Steps</vt:lpstr>
      <vt:lpstr>Technologies used</vt:lpstr>
      <vt:lpstr>Applause!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Baa-dumm</dc:title>
  <dc:creator>Mike Wylie</dc:creator>
  <cp:lastModifiedBy>Mike Wylie</cp:lastModifiedBy>
  <cp:revision>9</cp:revision>
  <dcterms:created xsi:type="dcterms:W3CDTF">2018-09-26T01:50:25Z</dcterms:created>
  <dcterms:modified xsi:type="dcterms:W3CDTF">2018-09-28T01:35:59Z</dcterms:modified>
</cp:coreProperties>
</file>

<file path=docProps/thumbnail.jpeg>
</file>